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68" r:id="rId4"/>
    <p:sldId id="257" r:id="rId5"/>
    <p:sldId id="258" r:id="rId6"/>
    <p:sldId id="263" r:id="rId7"/>
    <p:sldId id="264" r:id="rId8"/>
    <p:sldId id="259" r:id="rId9"/>
    <p:sldId id="260" r:id="rId10"/>
    <p:sldId id="261" r:id="rId11"/>
    <p:sldId id="262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D35F7-CC93-4F4C-AA5E-A081F63D5FD4}" type="datetimeFigureOut">
              <a:rPr lang="en-IN" smtClean="0"/>
              <a:t>08-07-2025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E5FBF-3586-4D97-96B6-066B70BF85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3996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4576" y="6039827"/>
            <a:ext cx="2743200" cy="365125"/>
          </a:xfrm>
        </p:spPr>
        <p:txBody>
          <a:bodyPr/>
          <a:lstStyle/>
          <a:p>
            <a:fld id="{FD711448-0AC2-4F9A-8D0E-D66B2EA8EA6A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64976" y="6039827"/>
            <a:ext cx="4114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36976" y="6039827"/>
            <a:ext cx="2743200" cy="365125"/>
          </a:xfrm>
        </p:spPr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3578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19EC-746B-4EB7-A43E-53DAD1E03E0C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847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C694-68AD-40BE-A8C8-889CF3340C2F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706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0254" y="15240"/>
            <a:ext cx="8443546" cy="1218247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0306"/>
            <a:ext cx="105156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101375"/>
            <a:ext cx="2743200" cy="365125"/>
          </a:xfrm>
        </p:spPr>
        <p:txBody>
          <a:bodyPr/>
          <a:lstStyle/>
          <a:p>
            <a:fld id="{E00947B3-29E5-4709-86DB-A0A6D8FD2DE1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101375"/>
            <a:ext cx="4114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01375"/>
            <a:ext cx="2743200" cy="365125"/>
          </a:xfrm>
        </p:spPr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664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F15C2-FC9A-4DBE-BD78-D2717216726A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735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4408" y="15240"/>
            <a:ext cx="8619392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61859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61859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180501"/>
            <a:ext cx="2743200" cy="365125"/>
          </a:xfrm>
        </p:spPr>
        <p:txBody>
          <a:bodyPr/>
          <a:lstStyle/>
          <a:p>
            <a:fld id="{88C9E283-EDE3-4F17-BFBB-C9D4118B053C}" type="datetime1">
              <a:rPr lang="en-IN" smtClean="0"/>
              <a:t>08-07-2025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180501"/>
            <a:ext cx="4114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180501"/>
            <a:ext cx="2743200" cy="365125"/>
          </a:xfrm>
        </p:spPr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221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513C-3661-45CC-9882-95A8BBE1BB24}" type="datetime1">
              <a:rPr lang="en-IN" smtClean="0"/>
              <a:t>08-07-2025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154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7161" y="0"/>
            <a:ext cx="8645769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118953"/>
            <a:ext cx="2743200" cy="365125"/>
          </a:xfrm>
        </p:spPr>
        <p:txBody>
          <a:bodyPr/>
          <a:lstStyle/>
          <a:p>
            <a:fld id="{28C1B21E-766F-48AC-A860-3B0AB8B3800B}" type="datetime1">
              <a:rPr lang="en-IN" smtClean="0"/>
              <a:t>08-07-2025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118953"/>
            <a:ext cx="4114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118953"/>
            <a:ext cx="2743200" cy="365125"/>
          </a:xfrm>
        </p:spPr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107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7331" y="6039827"/>
            <a:ext cx="2743200" cy="365125"/>
          </a:xfrm>
        </p:spPr>
        <p:txBody>
          <a:bodyPr/>
          <a:lstStyle/>
          <a:p>
            <a:fld id="{572B4F02-ECC3-454F-9B59-3E6B4EBB3DBF}" type="datetime1">
              <a:rPr lang="en-IN" smtClean="0"/>
              <a:t>08-07-2025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17731" y="6039827"/>
            <a:ext cx="4114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9731" y="6039827"/>
            <a:ext cx="2743200" cy="365125"/>
          </a:xfrm>
        </p:spPr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020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3304-E3BD-4051-9238-962A88B9D317}" type="datetime1">
              <a:rPr lang="en-IN" smtClean="0"/>
              <a:t>08-07-2025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819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25D6-BB8F-429D-BBDD-09D08BA95F7B}" type="datetime1">
              <a:rPr lang="en-IN" smtClean="0"/>
              <a:t>08-07-2025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831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210AE-82D4-4521-A666-4F7D4A790F95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DA79E-14F5-4609-AE84-D34A1E76CC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848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2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4000" y="1283677"/>
            <a:ext cx="9144000" cy="2006478"/>
          </a:xfrm>
        </p:spPr>
        <p:txBody>
          <a:bodyPr anchor="ctr">
            <a:normAutofit/>
          </a:bodyPr>
          <a:lstStyle/>
          <a:p>
            <a:r>
              <a:rPr lang="en-US" sz="5000" b="1" spc="299" dirty="0">
                <a:solidFill>
                  <a:srgbClr val="F47051"/>
                </a:solidFill>
                <a:latin typeface="Times New Roman" panose="02020603050405020304" pitchFamily="18" charset="0"/>
                <a:ea typeface="Gordita Bold"/>
                <a:cs typeface="Times New Roman" panose="02020603050405020304" pitchFamily="18" charset="0"/>
                <a:sym typeface="Gordita Bold"/>
              </a:rPr>
              <a:t>TITLE OF THE </a:t>
            </a:r>
            <a:r>
              <a:rPr lang="en-US" sz="5000" b="1" spc="299" dirty="0" smtClean="0">
                <a:solidFill>
                  <a:srgbClr val="F47051"/>
                </a:solidFill>
                <a:latin typeface="Times New Roman" panose="02020603050405020304" pitchFamily="18" charset="0"/>
                <a:ea typeface="Gordita Bold"/>
                <a:cs typeface="Times New Roman" panose="02020603050405020304" pitchFamily="18" charset="0"/>
                <a:sym typeface="Gordita Bold"/>
              </a:rPr>
              <a:t>STUDY</a:t>
            </a:r>
            <a:endParaRPr lang="en-IN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OF THE PRESENTING AUTHOR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PRE-REGISTRATION NUMBER OF THE PRESENTING AUTHOR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CO-AUTHORS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AFFILITATIONS</a:t>
            </a:r>
          </a:p>
        </p:txBody>
      </p:sp>
      <p:sp>
        <p:nvSpPr>
          <p:cNvPr id="9" name="Freeform 8"/>
          <p:cNvSpPr/>
          <p:nvPr/>
        </p:nvSpPr>
        <p:spPr>
          <a:xfrm>
            <a:off x="3465163" y="143838"/>
            <a:ext cx="4411981" cy="1046061"/>
          </a:xfrm>
          <a:custGeom>
            <a:avLst/>
            <a:gdLst/>
            <a:ahLst/>
            <a:cxnLst/>
            <a:rect l="l" t="t" r="r" b="b"/>
            <a:pathLst>
              <a:path w="5124319" h="1357944">
                <a:moveTo>
                  <a:pt x="0" y="0"/>
                </a:moveTo>
                <a:lnTo>
                  <a:pt x="5124319" y="0"/>
                </a:lnTo>
                <a:lnTo>
                  <a:pt x="5124319" y="1357945"/>
                </a:lnTo>
                <a:lnTo>
                  <a:pt x="0" y="13579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0" name="TextBox 11"/>
          <p:cNvSpPr txBox="1"/>
          <p:nvPr/>
        </p:nvSpPr>
        <p:spPr>
          <a:xfrm>
            <a:off x="9759585" y="143838"/>
            <a:ext cx="1963599" cy="961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41"/>
              </a:lnSpc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2541"/>
              </a:lnSpc>
            </a:pPr>
            <a:r>
              <a:rPr lang="en-US" sz="1815" b="1" spc="81" dirty="0">
                <a:solidFill>
                  <a:srgbClr val="F47051"/>
                </a:solidFill>
                <a:latin typeface="Times New Roman" panose="02020603050405020304" pitchFamily="18" charset="0"/>
                <a:ea typeface="Gordita Bold"/>
                <a:cs typeface="Times New Roman" panose="02020603050405020304" pitchFamily="18" charset="0"/>
                <a:sym typeface="Gordita Bold"/>
              </a:rPr>
              <a:t>INSTITUTION </a:t>
            </a:r>
            <a:r>
              <a:rPr lang="en-US" sz="1815" b="1" spc="81" dirty="0" smtClean="0">
                <a:solidFill>
                  <a:srgbClr val="F47051"/>
                </a:solidFill>
                <a:latin typeface="Times New Roman" panose="02020603050405020304" pitchFamily="18" charset="0"/>
                <a:ea typeface="Gordita Bold"/>
                <a:cs typeface="Times New Roman" panose="02020603050405020304" pitchFamily="18" charset="0"/>
                <a:sym typeface="Gordita Bold"/>
              </a:rPr>
              <a:t>LOGOS</a:t>
            </a:r>
            <a:endParaRPr lang="en-US" sz="1815" b="1" spc="81" dirty="0">
              <a:solidFill>
                <a:srgbClr val="F47051"/>
              </a:solidFill>
              <a:latin typeface="Times New Roman" panose="02020603050405020304" pitchFamily="18" charset="0"/>
              <a:ea typeface="Gordita Bold"/>
              <a:cs typeface="Times New Roman" panose="02020603050405020304" pitchFamily="18" charset="0"/>
              <a:sym typeface="Gordita Bold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584E-1CBC-49FC-A539-02D132619F14}" type="datetime1">
              <a:rPr lang="en-IN" smtClean="0"/>
              <a:t>08-07-2025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436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3 important conclusion from the study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418F-C543-4EA4-9BE7-7B38A68C5533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008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D9A4-A116-4E2C-9522-D8DD83911536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374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Instructions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the slide template shared with you for uniformity in the presentations </a:t>
            </a: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slides should carry</a:t>
            </a:r>
          </a:p>
          <a:p>
            <a:pPr lvl="1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Slide number</a:t>
            </a:r>
          </a:p>
          <a:p>
            <a:pPr lvl="1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</a:t>
            </a:r>
          </a:p>
          <a:p>
            <a:pPr lvl="1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Restrict to maximum of 20 slides</a:t>
            </a:r>
          </a:p>
          <a:p>
            <a:pPr lvl="1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given for presentation – 7 min and Q&amp;A 3 min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13DE-ACFE-420C-8520-79F19238F9A4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310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Instructions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lvl="1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 APA format</a:t>
            </a:r>
          </a:p>
          <a:p>
            <a:pPr lvl="1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Mention the references in each slides and cite using superscript </a:t>
            </a:r>
          </a:p>
          <a:p>
            <a:pPr lvl="1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not put at the end of the presentation</a:t>
            </a:r>
          </a:p>
          <a:p>
            <a:pPr lvl="1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Maximum references (70%) should be recent and appropriate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66A5-3EE3-4CF7-9DF4-47594E944595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30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Instructions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Figures, graphs, tables etc. extracted from papers or web source should be properly acknowledged 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Formatting of the slides should be proper, using same font type in all slides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not use warm colours as background. Maintain good contrast in slide design. </a:t>
            </a:r>
            <a:r>
              <a:rPr lang="en-GB" dirty="0" smtClean="0"/>
              <a:t>Preferred to use the current template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not use any unnecessary animations. 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08B6-6A68-4958-8F1B-740C34926881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925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a general outline of the proposed topic in just one slide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49CD-E1E2-4DEE-A024-73524284A891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783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Abbreviations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list of abbreviations if any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4C8E-6CC2-4B53-BE6E-7FAE8E88A2F5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86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IN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broader view of what your work is all about</a:t>
            </a:r>
          </a:p>
          <a:p>
            <a:pPr lvl="1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background information (consider audience as novice to this field and start your intro.. ) </a:t>
            </a:r>
          </a:p>
          <a:p>
            <a:pPr lvl="1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Restrict to 3 to 5 slides</a:t>
            </a:r>
          </a:p>
          <a:p>
            <a:pPr lvl="1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brief on existing literature (3 slides)</a:t>
            </a:r>
          </a:p>
          <a:p>
            <a:pPr lvl="1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Elicit Gaps in literature</a:t>
            </a:r>
          </a:p>
          <a:p>
            <a:pPr lvl="1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 and objectives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03EA-E029-41D4-8301-F51F0C6BA7CF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318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design: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Duration: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 Size: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 and Exclusion criteria: 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377E-A499-4298-B678-53B01EC7A21F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34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fine details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 charts if needed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2F25-5A65-4EC7-942D-9EA2C33686AF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658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Statistical Analysis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 tools used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 on Analysis done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FA6B-3DE1-429C-B6A5-DCE928CC4452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662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 with no of subjects / demographics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 only relevant tables and figures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tables and figures should have titles and legends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6AC3-8D06-4201-8842-B3F6585E9643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13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 major outcomes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based on objectives 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Relate with relevant references and provide justifications</a:t>
            </a:r>
            <a:r>
              <a:rPr lang="en-GB" dirty="0" smtClean="0"/>
              <a:t> 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limitations of the study if any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6B44-2246-41BE-8945-030F7F286BFC}" type="datetime1">
              <a:rPr lang="en-IN" smtClean="0"/>
              <a:t>08-07-2025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A79E-14F5-4609-AE84-D34A1E76CC59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7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340</Words>
  <Application>Microsoft Office PowerPoint</Application>
  <PresentationFormat>Widescreen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Gordita Bold</vt:lpstr>
      <vt:lpstr>Times New Roman</vt:lpstr>
      <vt:lpstr>Office Theme</vt:lpstr>
      <vt:lpstr>TITLE OF THE STUDY</vt:lpstr>
      <vt:lpstr>Overview</vt:lpstr>
      <vt:lpstr>Abbreviations</vt:lpstr>
      <vt:lpstr>Introduction</vt:lpstr>
      <vt:lpstr>Methods</vt:lpstr>
      <vt:lpstr>Methods</vt:lpstr>
      <vt:lpstr>Statistical Analysis</vt:lpstr>
      <vt:lpstr>Results</vt:lpstr>
      <vt:lpstr>Discussion</vt:lpstr>
      <vt:lpstr>Conclusion</vt:lpstr>
      <vt:lpstr>Acknowledgement</vt:lpstr>
      <vt:lpstr>General Instructions</vt:lpstr>
      <vt:lpstr>General Instructions</vt:lpstr>
      <vt:lpstr>General Instructions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STUDY</dc:title>
  <dc:creator>Dr Rashima Asokan</dc:creator>
  <cp:lastModifiedBy>Mridula K.</cp:lastModifiedBy>
  <cp:revision>13</cp:revision>
  <dcterms:created xsi:type="dcterms:W3CDTF">2025-07-08T05:29:55Z</dcterms:created>
  <dcterms:modified xsi:type="dcterms:W3CDTF">2025-07-08T10:42:23Z</dcterms:modified>
</cp:coreProperties>
</file>